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94406-9AEC-4239-BA50-0D77AD9ABC9C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D90E-1E9D-4F09-95A8-7AD9C8B06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D90E-1E9D-4F09-95A8-7AD9C8B06D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0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f6f7d61-12b1-471e-9dc4-7ab86438e5f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embed/ef9e0442b7dd41d0841f932fab8758c6?themeId=1&amp;templateId=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f6f7d61-12b1-471e-9dc4-7ab86438e5f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ordwall.net/embed/ef9e0442b7dd41d0841f932fab8758c6?themeId=1&amp;templateId=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6691" y="3087688"/>
            <a:ext cx="7315199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 dirty="0" err="1"/>
              <a:t>Holidays</a:t>
            </a:r>
            <a:r>
              <a:rPr lang="hr-HR" sz="6600" dirty="0"/>
              <a:t> </a:t>
            </a:r>
            <a:r>
              <a:rPr lang="hr-HR" sz="6600" dirty="0" err="1"/>
              <a:t>in</a:t>
            </a:r>
            <a:r>
              <a:rPr lang="hr-HR" sz="6600" dirty="0"/>
              <a:t> </a:t>
            </a:r>
          </a:p>
          <a:p>
            <a:r>
              <a:rPr lang="hr-HR" sz="6600" dirty="0"/>
              <a:t>Australia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C3F78BF4-C6F1-4BEE-B080-6D81979B31D0}"/>
              </a:ext>
            </a:extLst>
          </p:cNvPr>
          <p:cNvSpPr txBox="1"/>
          <p:nvPr/>
        </p:nvSpPr>
        <p:spPr>
          <a:xfrm>
            <a:off x="109894" y="273377"/>
            <a:ext cx="7195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How </a:t>
            </a:r>
            <a:r>
              <a:rPr lang="hr-HR" sz="2200" dirty="0" err="1"/>
              <a:t>many</a:t>
            </a:r>
            <a:r>
              <a:rPr lang="hr-HR" sz="2200" dirty="0"/>
              <a:t> </a:t>
            </a:r>
            <a:r>
              <a:rPr lang="hr-HR" sz="2200" dirty="0" err="1"/>
              <a:t>countries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world</a:t>
            </a:r>
            <a:r>
              <a:rPr lang="hr-HR" sz="2200" dirty="0"/>
              <a:t> </a:t>
            </a:r>
            <a:r>
              <a:rPr lang="hr-HR" sz="2200" dirty="0" err="1"/>
              <a:t>have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visited</a:t>
            </a:r>
            <a:r>
              <a:rPr lang="hr-HR" sz="2200" dirty="0"/>
              <a:t> </a:t>
            </a:r>
            <a:r>
              <a:rPr lang="hr-HR" sz="2200" dirty="0" err="1"/>
              <a:t>so</a:t>
            </a:r>
            <a:r>
              <a:rPr lang="hr-HR" sz="2200" dirty="0"/>
              <a:t> far?</a:t>
            </a:r>
          </a:p>
          <a:p>
            <a:r>
              <a:rPr lang="hr-HR" sz="2200" dirty="0" err="1"/>
              <a:t>Did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travel</a:t>
            </a:r>
            <a:r>
              <a:rPr lang="hr-HR" sz="2200" dirty="0"/>
              <a:t> </a:t>
            </a:r>
            <a:r>
              <a:rPr lang="hr-HR" sz="2200" dirty="0" err="1"/>
              <a:t>by</a:t>
            </a:r>
            <a:r>
              <a:rPr lang="hr-HR" sz="2200" dirty="0"/>
              <a:t> </a:t>
            </a:r>
            <a:r>
              <a:rPr lang="hr-HR" sz="2200" dirty="0" err="1"/>
              <a:t>boat</a:t>
            </a:r>
            <a:r>
              <a:rPr lang="hr-HR" sz="2200" dirty="0"/>
              <a:t> / </a:t>
            </a:r>
            <a:r>
              <a:rPr lang="hr-HR" sz="2200" dirty="0" err="1"/>
              <a:t>train</a:t>
            </a:r>
            <a:r>
              <a:rPr lang="hr-HR" sz="2200" dirty="0"/>
              <a:t> / bus / plane?</a:t>
            </a:r>
          </a:p>
          <a:p>
            <a:endParaRPr lang="hr-HR" sz="2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21750-E418-4132-AA78-8CF234FA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09" y="-9525"/>
            <a:ext cx="5203767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DDDE698-1B76-4ADD-9AEA-551C4116327E}"/>
              </a:ext>
            </a:extLst>
          </p:cNvPr>
          <p:cNvSpPr txBox="1"/>
          <p:nvPr/>
        </p:nvSpPr>
        <p:spPr>
          <a:xfrm>
            <a:off x="109894" y="2002829"/>
            <a:ext cx="66962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country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Pam</a:t>
            </a:r>
            <a:r>
              <a:rPr lang="hr-HR" sz="2200" dirty="0"/>
              <a:t> </a:t>
            </a:r>
            <a:r>
              <a:rPr lang="hr-HR" sz="2200" dirty="0" err="1"/>
              <a:t>visiting</a:t>
            </a:r>
            <a:r>
              <a:rPr lang="hr-HR" sz="2200" dirty="0"/>
              <a:t>?</a:t>
            </a:r>
          </a:p>
          <a:p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language</a:t>
            </a:r>
            <a:r>
              <a:rPr lang="hr-HR" sz="2200" dirty="0"/>
              <a:t> do </a:t>
            </a:r>
            <a:r>
              <a:rPr lang="hr-HR" sz="2200" dirty="0" err="1"/>
              <a:t>people</a:t>
            </a:r>
            <a:r>
              <a:rPr lang="hr-HR" sz="2200" dirty="0"/>
              <a:t> </a:t>
            </a:r>
            <a:r>
              <a:rPr lang="hr-HR" sz="2200" dirty="0" err="1"/>
              <a:t>speak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Australia?</a:t>
            </a:r>
          </a:p>
          <a:p>
            <a:endParaRPr lang="hr-HR" sz="2200" dirty="0"/>
          </a:p>
          <a:p>
            <a:r>
              <a:rPr lang="hr-HR" sz="2200" dirty="0"/>
              <a:t>Read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text</a:t>
            </a:r>
            <a:r>
              <a:rPr lang="hr-HR" sz="2200" dirty="0"/>
              <a:t>. </a:t>
            </a:r>
            <a:r>
              <a:rPr lang="hr-HR" sz="2200" dirty="0" err="1"/>
              <a:t>What</a:t>
            </a:r>
            <a:r>
              <a:rPr lang="hr-HR" sz="2200" dirty="0"/>
              <a:t> are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words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bold</a:t>
            </a:r>
            <a:r>
              <a:rPr lang="hr-HR" sz="2200" dirty="0"/>
              <a:t> </a:t>
            </a:r>
            <a:r>
              <a:rPr lang="hr-HR" sz="2200" dirty="0" err="1"/>
              <a:t>connected</a:t>
            </a:r>
            <a:r>
              <a:rPr lang="hr-HR" sz="2200" dirty="0"/>
              <a:t> to?</a:t>
            </a:r>
          </a:p>
          <a:p>
            <a:endParaRPr lang="hr-HR" sz="2200" dirty="0"/>
          </a:p>
          <a:p>
            <a:endParaRPr lang="hr-HR" sz="2200" dirty="0"/>
          </a:p>
          <a:p>
            <a:r>
              <a:rPr lang="hr-HR" sz="2200" dirty="0"/>
              <a:t>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want</a:t>
            </a:r>
            <a:r>
              <a:rPr lang="hr-HR" sz="2200" dirty="0"/>
              <a:t> to </a:t>
            </a:r>
            <a:r>
              <a:rPr lang="hr-HR" sz="2200" dirty="0" err="1"/>
              <a:t>travel</a:t>
            </a:r>
            <a:r>
              <a:rPr lang="hr-HR" sz="2200" dirty="0"/>
              <a:t> to Australia? </a:t>
            </a:r>
          </a:p>
          <a:p>
            <a:r>
              <a:rPr lang="hr-HR" sz="2200" dirty="0" err="1"/>
              <a:t>Why</a:t>
            </a:r>
            <a:r>
              <a:rPr lang="hr-HR" sz="2200" dirty="0"/>
              <a:t>? </a:t>
            </a:r>
            <a:r>
              <a:rPr lang="hr-HR" sz="2200" dirty="0" err="1"/>
              <a:t>Why</a:t>
            </a:r>
            <a:r>
              <a:rPr lang="hr-HR" sz="2200" dirty="0"/>
              <a:t> </a:t>
            </a:r>
            <a:r>
              <a:rPr lang="hr-HR" sz="2200" dirty="0" err="1"/>
              <a:t>not</a:t>
            </a:r>
            <a:r>
              <a:rPr lang="hr-HR" sz="2200" dirty="0"/>
              <a:t>?</a:t>
            </a:r>
          </a:p>
          <a:p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else</a:t>
            </a:r>
            <a:r>
              <a:rPr lang="hr-HR" sz="2200" dirty="0"/>
              <a:t> do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know</a:t>
            </a:r>
            <a:r>
              <a:rPr lang="hr-HR" sz="2200" dirty="0"/>
              <a:t> </a:t>
            </a:r>
            <a:r>
              <a:rPr lang="hr-HR" sz="2200" dirty="0" err="1"/>
              <a:t>about</a:t>
            </a:r>
            <a:r>
              <a:rPr lang="hr-HR" sz="2200" dirty="0"/>
              <a:t> Australia?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EAFB5FD-B7DD-462A-88F0-5B4EE380D741}"/>
              </a:ext>
            </a:extLst>
          </p:cNvPr>
          <p:cNvSpPr/>
          <p:nvPr/>
        </p:nvSpPr>
        <p:spPr>
          <a:xfrm>
            <a:off x="109894" y="273377"/>
            <a:ext cx="6696259" cy="8107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A06AA33F-0089-41AF-A74E-6405C157DA50}"/>
              </a:ext>
            </a:extLst>
          </p:cNvPr>
          <p:cNvSpPr/>
          <p:nvPr/>
        </p:nvSpPr>
        <p:spPr>
          <a:xfrm>
            <a:off x="109894" y="3794215"/>
            <a:ext cx="5140836" cy="16308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3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A321750-E418-4132-AA78-8CF234FA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09" y="-9525"/>
            <a:ext cx="5203767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7217382-806D-46DD-9765-8794D087DCDC}"/>
              </a:ext>
            </a:extLst>
          </p:cNvPr>
          <p:cNvSpPr txBox="1"/>
          <p:nvPr/>
        </p:nvSpPr>
        <p:spPr>
          <a:xfrm>
            <a:off x="0" y="227271"/>
            <a:ext cx="71958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watch</a:t>
            </a:r>
            <a:r>
              <a:rPr lang="hr-HR" sz="2200" dirty="0"/>
              <a:t> a video </a:t>
            </a:r>
            <a:r>
              <a:rPr lang="hr-HR" sz="2200" dirty="0" err="1"/>
              <a:t>about</a:t>
            </a:r>
            <a:r>
              <a:rPr lang="hr-HR" sz="2200" dirty="0"/>
              <a:t> Australia.</a:t>
            </a:r>
          </a:p>
          <a:p>
            <a:r>
              <a:rPr lang="hr-HR" dirty="0">
                <a:hlinkClick r:id="rId3"/>
              </a:rPr>
              <a:t>https://www.e-sfera.hr/dodatni-digitalni-sadrzaji/3f6f7d61-12b1-471e-9dc4-7ab86438e5f3/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sz="2200" dirty="0" err="1"/>
              <a:t>While</a:t>
            </a:r>
            <a:r>
              <a:rPr lang="hr-HR" sz="2200" dirty="0"/>
              <a:t> </a:t>
            </a:r>
            <a:r>
              <a:rPr lang="hr-HR" sz="2200" dirty="0" err="1"/>
              <a:t>watching</a:t>
            </a:r>
            <a:r>
              <a:rPr lang="hr-HR" sz="2200" dirty="0"/>
              <a:t>, </a:t>
            </a:r>
            <a:r>
              <a:rPr lang="hr-HR" sz="2200" dirty="0" err="1"/>
              <a:t>find</a:t>
            </a:r>
            <a:r>
              <a:rPr lang="hr-HR" sz="2200" dirty="0"/>
              <a:t> </a:t>
            </a:r>
            <a:r>
              <a:rPr lang="hr-HR" sz="2200" dirty="0" err="1"/>
              <a:t>three</a:t>
            </a:r>
            <a:r>
              <a:rPr lang="hr-HR" sz="2200" dirty="0"/>
              <a:t> </a:t>
            </a:r>
            <a:r>
              <a:rPr lang="hr-HR" sz="2200" dirty="0" err="1"/>
              <a:t>things</a:t>
            </a:r>
            <a:r>
              <a:rPr lang="hr-HR" sz="2200" dirty="0"/>
              <a:t> </a:t>
            </a:r>
            <a:r>
              <a:rPr lang="hr-HR" sz="2200" dirty="0" err="1"/>
              <a:t>that</a:t>
            </a:r>
            <a:r>
              <a:rPr lang="hr-HR" sz="2200" dirty="0"/>
              <a:t> are </a:t>
            </a:r>
            <a:r>
              <a:rPr lang="hr-HR" sz="2200" dirty="0" err="1"/>
              <a:t>the</a:t>
            </a:r>
            <a:r>
              <a:rPr lang="hr-HR" sz="2200" dirty="0"/>
              <a:t> same </a:t>
            </a:r>
            <a:r>
              <a:rPr lang="hr-HR" sz="2200" dirty="0" err="1"/>
              <a:t>in</a:t>
            </a:r>
            <a:r>
              <a:rPr lang="hr-HR" sz="2200" dirty="0"/>
              <a:t> Croatia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Australia.</a:t>
            </a:r>
          </a:p>
          <a:p>
            <a:endParaRPr lang="hr-HR" sz="2200" dirty="0"/>
          </a:p>
          <a:p>
            <a:r>
              <a:rPr lang="hr-HR" sz="2200" dirty="0" err="1"/>
              <a:t>Watch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video </a:t>
            </a:r>
            <a:r>
              <a:rPr lang="hr-HR" sz="2200" dirty="0" err="1"/>
              <a:t>again</a:t>
            </a:r>
            <a:r>
              <a:rPr lang="hr-HR" sz="2200" dirty="0"/>
              <a:t>. </a:t>
            </a:r>
            <a:r>
              <a:rPr lang="hr-HR" sz="2200" dirty="0" err="1"/>
              <a:t>What</a:t>
            </a:r>
            <a:r>
              <a:rPr lang="hr-HR" sz="2200" dirty="0"/>
              <a:t> are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differences</a:t>
            </a:r>
            <a:r>
              <a:rPr lang="hr-HR" sz="2200" dirty="0"/>
              <a:t> </a:t>
            </a:r>
            <a:r>
              <a:rPr lang="hr-HR" sz="2200" dirty="0" err="1"/>
              <a:t>between</a:t>
            </a:r>
            <a:r>
              <a:rPr lang="hr-HR" sz="2200" dirty="0"/>
              <a:t> Croatia </a:t>
            </a:r>
            <a:r>
              <a:rPr lang="hr-HR" sz="2200" dirty="0" err="1"/>
              <a:t>and</a:t>
            </a:r>
            <a:r>
              <a:rPr lang="hr-HR" sz="2200" dirty="0"/>
              <a:t> Australia?</a:t>
            </a:r>
          </a:p>
          <a:p>
            <a:endParaRPr lang="hr-HR" sz="2200" dirty="0"/>
          </a:p>
          <a:p>
            <a:r>
              <a:rPr lang="hr-HR" sz="2200" dirty="0" err="1"/>
              <a:t>What</a:t>
            </a:r>
            <a:r>
              <a:rPr lang="hr-HR" sz="2200" dirty="0"/>
              <a:t> are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plans</a:t>
            </a:r>
            <a:r>
              <a:rPr lang="hr-HR" sz="2200" dirty="0"/>
              <a:t> for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summer</a:t>
            </a:r>
            <a:r>
              <a:rPr lang="hr-HR" sz="2200" dirty="0"/>
              <a:t>?</a:t>
            </a:r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15DEE1F-265B-4123-9A9F-86CC0611BD62}"/>
              </a:ext>
            </a:extLst>
          </p:cNvPr>
          <p:cNvSpPr txBox="1"/>
          <p:nvPr/>
        </p:nvSpPr>
        <p:spPr>
          <a:xfrm>
            <a:off x="65988" y="4245759"/>
            <a:ext cx="668360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</a:t>
            </a:r>
            <a:r>
              <a:rPr lang="hr-HR" sz="2200" i="1" dirty="0" err="1"/>
              <a:t>Self</a:t>
            </a:r>
            <a:r>
              <a:rPr lang="hr-HR" sz="2200" i="1" dirty="0"/>
              <a:t> </a:t>
            </a:r>
            <a:r>
              <a:rPr lang="hr-HR" sz="2200" i="1" dirty="0" err="1"/>
              <a:t>check</a:t>
            </a:r>
            <a:r>
              <a:rPr lang="hr-HR" sz="2200" i="1" dirty="0"/>
              <a:t>. </a:t>
            </a:r>
            <a:r>
              <a:rPr lang="hr-HR" sz="2200" dirty="0" err="1"/>
              <a:t>Complete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tasks</a:t>
            </a:r>
            <a:r>
              <a:rPr lang="hr-HR" sz="2200" dirty="0"/>
              <a:t>. </a:t>
            </a:r>
          </a:p>
          <a:p>
            <a:r>
              <a:rPr lang="hr-HR" dirty="0">
                <a:hlinkClick r:id="rId3"/>
              </a:rPr>
              <a:t>https://www.e-sfera.hr/dodatni-digitalni-sadrzaji/3f6f7d61-12b1-471e-9dc4-7ab86438e5f3/</a:t>
            </a:r>
            <a:r>
              <a:rPr lang="hr-HR" dirty="0"/>
              <a:t> </a:t>
            </a:r>
          </a:p>
          <a:p>
            <a:endParaRPr lang="hr-HR" sz="1800" dirty="0"/>
          </a:p>
          <a:p>
            <a:r>
              <a:rPr lang="hr-HR" sz="2200" dirty="0" err="1"/>
              <a:t>Then</a:t>
            </a:r>
            <a:r>
              <a:rPr lang="hr-HR" sz="2200" dirty="0"/>
              <a:t>, </a:t>
            </a:r>
            <a:r>
              <a:rPr lang="hr-HR" sz="2200" dirty="0" err="1"/>
              <a:t>play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game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link: </a:t>
            </a:r>
            <a:r>
              <a:rPr lang="hr-HR" dirty="0">
                <a:hlinkClick r:id="rId4"/>
              </a:rPr>
              <a:t>https://wordwall.net/embed/ef9e0442b7dd41d0841f932fab8758c6?themeId=1&amp;templateId=36</a:t>
            </a:r>
            <a:r>
              <a:rPr lang="hr-HR" dirty="0"/>
              <a:t>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641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7">
            <a:extLst>
              <a:ext uri="{FF2B5EF4-FFF2-40B4-BE49-F238E27FC236}">
                <a16:creationId xmlns:a16="http://schemas.microsoft.com/office/drawing/2014/main" id="{AD8199D3-7C30-D5A3-8E90-D29A67D308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769" y="485097"/>
            <a:ext cx="10515600" cy="285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200" dirty="0"/>
          </a:p>
          <a:p>
            <a:endParaRPr lang="hr-HR" sz="2200" dirty="0"/>
          </a:p>
          <a:p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</a:t>
            </a:r>
            <a:r>
              <a:rPr lang="hr-HR" sz="2200" i="1" dirty="0" err="1"/>
              <a:t>Self</a:t>
            </a:r>
            <a:r>
              <a:rPr lang="hr-HR" sz="2200" i="1" dirty="0"/>
              <a:t> </a:t>
            </a:r>
            <a:r>
              <a:rPr lang="hr-HR" sz="2200" i="1" dirty="0" err="1"/>
              <a:t>check</a:t>
            </a:r>
            <a:r>
              <a:rPr lang="hr-HR" sz="2200" i="1" dirty="0"/>
              <a:t>. </a:t>
            </a:r>
            <a:r>
              <a:rPr lang="hr-HR" sz="2200" dirty="0" err="1"/>
              <a:t>Complete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tasks</a:t>
            </a:r>
            <a:r>
              <a:rPr lang="hr-HR" sz="2200" dirty="0"/>
              <a:t>. </a:t>
            </a:r>
          </a:p>
          <a:p>
            <a:pPr marL="0" indent="0">
              <a:buNone/>
            </a:pPr>
            <a:r>
              <a:rPr lang="hr-HR" sz="1200" dirty="0">
                <a:hlinkClick r:id="rId3"/>
              </a:rPr>
              <a:t>            https://www.e-sfera.hr/dodatni-digitalni-sadrzaji/3f6f7d61-12b1-471e-9dc4-7ab86438e5f3/</a:t>
            </a:r>
            <a:r>
              <a:rPr lang="hr-HR" sz="1200" dirty="0"/>
              <a:t> 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 Play </a:t>
            </a:r>
            <a:r>
              <a:rPr lang="hr-HR" sz="2200" dirty="0" err="1"/>
              <a:t>the</a:t>
            </a:r>
            <a:r>
              <a:rPr lang="hr-HR" sz="2200" dirty="0"/>
              <a:t> game:</a:t>
            </a:r>
          </a:p>
          <a:p>
            <a:pPr marL="0" indent="0">
              <a:buNone/>
            </a:pPr>
            <a:r>
              <a:rPr lang="hr-HR" sz="2200" dirty="0"/>
              <a:t> </a:t>
            </a:r>
            <a:r>
              <a:rPr lang="hr-HR" sz="1400" dirty="0">
                <a:hlinkClick r:id="rId4"/>
              </a:rPr>
              <a:t>https://wordwall.net/embed/ef9e0442b7dd41d0841f932fab8758c6?themeId=1&amp;templateId=36</a:t>
            </a:r>
            <a:r>
              <a:rPr lang="hr-HR" sz="1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BDA96-F281-94DB-A7BC-9DF0BA593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37" t="16632" r="24458" b="8729"/>
          <a:stretch/>
        </p:blipFill>
        <p:spPr>
          <a:xfrm>
            <a:off x="7962506" y="238330"/>
            <a:ext cx="3113989" cy="2523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14A42-BE34-ED0F-CDA7-8681F87D8C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4" t="15396" b="9471"/>
          <a:stretch/>
        </p:blipFill>
        <p:spPr>
          <a:xfrm>
            <a:off x="1671170" y="3883843"/>
            <a:ext cx="4794045" cy="2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247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UNIT 5: Me and the World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24</cp:revision>
  <dcterms:created xsi:type="dcterms:W3CDTF">2022-09-17T10:21:00Z</dcterms:created>
  <dcterms:modified xsi:type="dcterms:W3CDTF">2023-02-14T15:10:27Z</dcterms:modified>
</cp:coreProperties>
</file>